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13"/>
  </p:notesMasterIdLst>
  <p:handoutMasterIdLst>
    <p:handoutMasterId r:id="rId14"/>
  </p:handoutMasterIdLst>
  <p:sldIdLst>
    <p:sldId id="295" r:id="rId5"/>
    <p:sldId id="296" r:id="rId6"/>
    <p:sldId id="282" r:id="rId7"/>
    <p:sldId id="297" r:id="rId8"/>
    <p:sldId id="286" r:id="rId9"/>
    <p:sldId id="298" r:id="rId10"/>
    <p:sldId id="294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293" autoAdjust="0"/>
  </p:normalViewPr>
  <p:slideViewPr>
    <p:cSldViewPr snapToGrid="0">
      <p:cViewPr varScale="1">
        <p:scale>
          <a:sx n="60" d="100"/>
          <a:sy n="60" d="100"/>
        </p:scale>
        <p:origin x="96" y="996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3/28/2025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7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7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4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60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8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368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82849"/>
            <a:ext cx="10058399" cy="3956692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8404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>
              <a:spcBef>
                <a:spcPts val="1200"/>
              </a:spcBef>
              <a:spcAft>
                <a:spcPts val="200"/>
              </a:spcAft>
              <a:defRPr sz="2400"/>
            </a:lvl3pPr>
            <a:lvl4pPr>
              <a:spcBef>
                <a:spcPts val="1200"/>
              </a:spcBef>
              <a:spcAft>
                <a:spcPts val="200"/>
              </a:spcAft>
              <a:defRPr sz="2400"/>
            </a:lvl4pPr>
            <a:lvl5pPr>
              <a:spcBef>
                <a:spcPts val="1200"/>
              </a:spcBef>
              <a:spcAft>
                <a:spcPts val="200"/>
              </a:spcAft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5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822960" anchor="b" anchorCtr="0">
            <a:noAutofit/>
          </a:bodyPr>
          <a:lstStyle>
            <a:lvl1pPr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389" y="4735798"/>
            <a:ext cx="6692313" cy="8458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675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1" y="2183367"/>
            <a:ext cx="4998720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BEAF6B01-7E55-3A14-DE85-588680B0910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03438" y="2183367"/>
            <a:ext cx="4672294" cy="3914850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47472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363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5F368C9-4803-45FD-A0BA-26B5679AF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79" y="286603"/>
            <a:ext cx="9966960" cy="145075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0EEE198-C7B9-2C56-05AC-997ADD4EE0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94560"/>
            <a:ext cx="6024003" cy="3754425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None/>
              <a:defRPr sz="2400"/>
            </a:lvl1pPr>
            <a:lvl2pPr marL="347472" indent="-347472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 marL="56692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3pPr>
            <a:lvl4pPr marL="74980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4pPr>
            <a:lvl5pPr marL="93268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id="{244AF500-76F9-CD01-586B-E1B35B735F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406640" y="2194560"/>
            <a:ext cx="4067175" cy="3754425"/>
          </a:xfrm>
          <a:solidFill>
            <a:schemeClr val="tx1">
              <a:lumMod val="85000"/>
              <a:lumOff val="15000"/>
            </a:schemeClr>
          </a:solidFill>
        </p:spPr>
        <p:txBody>
          <a:bodyPr lIns="274320" tIns="274320" rIns="274320" bIns="274320">
            <a:normAutofit/>
          </a:bodyPr>
          <a:lstStyle>
            <a:lvl1pPr marL="512064" indent="-512064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65836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2pPr>
            <a:lvl3pPr marL="84124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3pPr>
            <a:lvl4pPr marL="102412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4pPr>
            <a:lvl5pPr marL="1207008" indent="-457200">
              <a:buClr>
                <a:schemeClr val="accent2"/>
              </a:buClr>
              <a:buFont typeface="+mj-lt"/>
              <a:buAutoNum type="arabicPeriod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2F1891-1ACC-4692-80A2-4F69EAAAE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1493E3-605E-569A-BC16-ACFDDE98E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097280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30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80" r:id="rId15"/>
    <p:sldLayoutId id="2147483781" r:id="rId16"/>
    <p:sldLayoutId id="2147483782" r:id="rId17"/>
    <p:sldLayoutId id="2147483783" r:id="rId18"/>
    <p:sldLayoutId id="2147483788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group of people sitting at a table">
            <a:extLst>
              <a:ext uri="{FF2B5EF4-FFF2-40B4-BE49-F238E27FC236}">
                <a16:creationId xmlns:a16="http://schemas.microsoft.com/office/drawing/2014/main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Company Policies</a:t>
            </a:r>
          </a:p>
        </p:txBody>
      </p:sp>
    </p:spTree>
    <p:extLst>
      <p:ext uri="{BB962C8B-B14F-4D97-AF65-F5344CB8AC3E}">
        <p14:creationId xmlns:p14="http://schemas.microsoft.com/office/powerpoint/2010/main" val="207687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4E67-57A4-9825-9E94-C2B258A6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3D74-CBD0-AEEC-7CF1-ED875B10D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Password Policy</a:t>
            </a:r>
          </a:p>
          <a:p>
            <a:r>
              <a:rPr lang="en-US" dirty="0"/>
              <a:t>Acceptable Usage Policy</a:t>
            </a:r>
          </a:p>
        </p:txBody>
      </p:sp>
    </p:spTree>
    <p:extLst>
      <p:ext uri="{BB962C8B-B14F-4D97-AF65-F5344CB8AC3E}">
        <p14:creationId xmlns:p14="http://schemas.microsoft.com/office/powerpoint/2010/main" val="364816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tanding in front of a group of people">
            <a:extLst>
              <a:ext uri="{FF2B5EF4-FFF2-40B4-BE49-F238E27FC236}">
                <a16:creationId xmlns:a16="http://schemas.microsoft.com/office/drawing/2014/main" id="{09326C02-AA2C-C412-E1A4-A2EAFAA84A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" r="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5278DA-6C8A-199D-CC43-831ACF8AF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bIns="548640" anchor="b" anchorCtr="0"/>
          <a:lstStyle/>
          <a:p>
            <a:r>
              <a:rPr lang="en-US" dirty="0"/>
              <a:t>Password Policy</a:t>
            </a:r>
          </a:p>
        </p:txBody>
      </p:sp>
    </p:spTree>
    <p:extLst>
      <p:ext uri="{BB962C8B-B14F-4D97-AF65-F5344CB8AC3E}">
        <p14:creationId xmlns:p14="http://schemas.microsoft.com/office/powerpoint/2010/main" val="297250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819-AA5B-295D-8572-4858952D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3709-886B-3B06-E9F0-11D361B5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Devices Must Have Passwords</a:t>
            </a:r>
          </a:p>
          <a:p>
            <a:r>
              <a:rPr lang="en-US" dirty="0"/>
              <a:t>Passwords Must Be 16 Characters or More in Length</a:t>
            </a:r>
          </a:p>
          <a:p>
            <a:r>
              <a:rPr lang="en-US" dirty="0"/>
              <a:t>Passwords Should Use a Memorable Phrase</a:t>
            </a:r>
          </a:p>
          <a:p>
            <a:r>
              <a:rPr lang="en-US" dirty="0"/>
              <a:t>Passwords Must Not Be Shared With Anyone Else or Written Down</a:t>
            </a:r>
          </a:p>
          <a:p>
            <a:r>
              <a:rPr lang="en-US" dirty="0"/>
              <a:t>Passwords Will Be Changed Annually</a:t>
            </a:r>
          </a:p>
          <a:p>
            <a:r>
              <a:rPr lang="en-US" dirty="0"/>
              <a:t>Passwords May Be Reset and Changed by Contacting the IT department.</a:t>
            </a:r>
          </a:p>
        </p:txBody>
      </p:sp>
    </p:spTree>
    <p:extLst>
      <p:ext uri="{BB962C8B-B14F-4D97-AF65-F5344CB8AC3E}">
        <p14:creationId xmlns:p14="http://schemas.microsoft.com/office/powerpoint/2010/main" val="166673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Business team brainstorming">
            <a:extLst>
              <a:ext uri="{FF2B5EF4-FFF2-40B4-BE49-F238E27FC236}">
                <a16:creationId xmlns:a16="http://schemas.microsoft.com/office/drawing/2014/main" id="{424B3BE0-07C0-D05C-0B61-4BE33E9E08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77" b="2727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207F5D-5F40-264B-0403-3682CB3DC6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tIns="274320" rIns="822960" bIns="914400" anchor="b" anchorCtr="0"/>
          <a:lstStyle/>
          <a:p>
            <a:r>
              <a:rPr lang="en-US" dirty="0"/>
              <a:t>Acceptable Usage Policy</a:t>
            </a:r>
          </a:p>
        </p:txBody>
      </p:sp>
    </p:spTree>
    <p:extLst>
      <p:ext uri="{BB962C8B-B14F-4D97-AF65-F5344CB8AC3E}">
        <p14:creationId xmlns:p14="http://schemas.microsoft.com/office/powerpoint/2010/main" val="3042288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9AD8A-1DD0-5798-279E-723AFBF21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Acceptable Usage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50FB-473C-3BEA-8431-B03765A89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Employees will not harass or send obscene or threatening emails using company devices and email.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Employees will not send or receive sexually explicit images, videos, or messages using company devices and email.</a:t>
            </a:r>
          </a:p>
          <a:p>
            <a:pPr>
              <a:lnSpc>
                <a:spcPct val="110000"/>
              </a:lnSpc>
            </a:pPr>
            <a:r>
              <a:rPr lang="en-U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Employees will not transmit confidential company information without proper permission.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CFD42C-9F4E-2D2B-754C-DED3325D89C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Autofit/>
          </a:bodyPr>
          <a:lstStyle/>
          <a:p>
            <a:pPr marR="0" lvl="0">
              <a:spcAft>
                <a:spcPts val="8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Employees will not use company email or devices to send personal messages.</a:t>
            </a:r>
          </a:p>
          <a:p>
            <a:pPr>
              <a:spcAft>
                <a:spcPts val="8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Employees will not view, download, or display anything of an obscene or illegal nature using company devices and systems.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Employees will not use company devices to view social media or other off-topic sites during work hours.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213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91CDF-C16E-D9FB-0490-6752F3BAC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Acknowledgement Forms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6F8E5A-CF7D-4AEA-7B11-1CF53A729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Everyone must sign the acknowledgement forms to complete training.</a:t>
            </a:r>
          </a:p>
        </p:txBody>
      </p:sp>
    </p:spTree>
    <p:extLst>
      <p:ext uri="{BB962C8B-B14F-4D97-AF65-F5344CB8AC3E}">
        <p14:creationId xmlns:p14="http://schemas.microsoft.com/office/powerpoint/2010/main" val="265167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Placeholder 5" descr="People in the background shaking hands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0" bIns="45720" rtlCol="0" anchor="t">
            <a:normAutofit/>
          </a:bodyPr>
          <a:lstStyle/>
          <a:p>
            <a:r>
              <a:rPr lang="en-US" dirty="0"/>
              <a:t>Jacob Crowder</a:t>
            </a:r>
          </a:p>
          <a:p>
            <a:r>
              <a:rPr lang="en-US" dirty="0"/>
              <a:t>999-999-9999</a:t>
            </a:r>
          </a:p>
          <a:p>
            <a:r>
              <a:rPr lang="en-US" dirty="0"/>
              <a:t>jacob@company.com</a:t>
            </a:r>
          </a:p>
          <a:p>
            <a:r>
              <a:rPr lang="en-US" dirty="0"/>
              <a:t>www.company.com</a:t>
            </a:r>
          </a:p>
        </p:txBody>
      </p:sp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{7D8D890C-9180-4A69-A6C9-05D81966B870}tf22581678_win32</Template>
  <TotalTime>12</TotalTime>
  <Words>203</Words>
  <Application>Microsoft Office PowerPoint</Application>
  <PresentationFormat>Widescreen</PresentationFormat>
  <Paragraphs>36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Times New Roman</vt:lpstr>
      <vt:lpstr>RetrospectVTI</vt:lpstr>
      <vt:lpstr>Company Policies</vt:lpstr>
      <vt:lpstr>Agenda</vt:lpstr>
      <vt:lpstr>Password Policy</vt:lpstr>
      <vt:lpstr>Password Policy</vt:lpstr>
      <vt:lpstr>Acceptable Usage Policy</vt:lpstr>
      <vt:lpstr>Acceptable Usage Policy</vt:lpstr>
      <vt:lpstr>Signing Acknowledgement Forms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Crowder</dc:creator>
  <cp:lastModifiedBy>Jacob Crowder</cp:lastModifiedBy>
  <cp:revision>2</cp:revision>
  <dcterms:created xsi:type="dcterms:W3CDTF">2025-03-28T07:39:50Z</dcterms:created>
  <dcterms:modified xsi:type="dcterms:W3CDTF">2025-03-28T07:52:01Z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